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93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814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748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26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99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234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955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44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791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758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063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523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B86C8-96FD-4FF6-B0F6-7B01D96F0198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359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222" y="307010"/>
            <a:ext cx="10902705" cy="577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206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035" y="606157"/>
            <a:ext cx="11587930" cy="536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938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791" y="257969"/>
            <a:ext cx="10993082" cy="569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882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55" y="365125"/>
            <a:ext cx="11281490" cy="5938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5913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66" y="365125"/>
            <a:ext cx="11587680" cy="5971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104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5125"/>
            <a:ext cx="10602398" cy="591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78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919" y="365125"/>
            <a:ext cx="11491447" cy="563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2864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24" y="176815"/>
            <a:ext cx="11700777" cy="588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0070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342" y="365125"/>
            <a:ext cx="11389376" cy="540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8563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506" y="365125"/>
            <a:ext cx="11383393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672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470" y="529511"/>
            <a:ext cx="10997551" cy="588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1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10" y="687096"/>
            <a:ext cx="11910380" cy="509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9712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441" y="481048"/>
            <a:ext cx="11155117" cy="569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1187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651" y="229393"/>
            <a:ext cx="11354450" cy="594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292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48443"/>
            <a:ext cx="11091259" cy="5986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619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654" y="475221"/>
            <a:ext cx="11231234" cy="4895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9928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34" y="271931"/>
            <a:ext cx="11710613" cy="634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5309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941" y="159063"/>
            <a:ext cx="11711389" cy="636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916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77" y="1055520"/>
            <a:ext cx="10888798" cy="379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2184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5125"/>
            <a:ext cx="10255942" cy="607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1269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379" y="365124"/>
            <a:ext cx="11060181" cy="550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6064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659" y="365125"/>
            <a:ext cx="10691141" cy="590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948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" y="365125"/>
            <a:ext cx="11842401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2914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52" y="365125"/>
            <a:ext cx="11589311" cy="5423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4313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794" y="334169"/>
            <a:ext cx="11002040" cy="573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0963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78" y="248444"/>
            <a:ext cx="11444609" cy="612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115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514" y="172053"/>
            <a:ext cx="10769659" cy="563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2628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69" y="365125"/>
            <a:ext cx="11255506" cy="5757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1314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75" y="494472"/>
            <a:ext cx="11797649" cy="533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4526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93" y="365125"/>
            <a:ext cx="10738107" cy="540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0149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29" y="365125"/>
            <a:ext cx="10757771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7635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859" y="532550"/>
            <a:ext cx="11324363" cy="522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376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65" y="365125"/>
            <a:ext cx="11591035" cy="569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69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372" y="267493"/>
            <a:ext cx="11472209" cy="5909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999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65" y="365125"/>
            <a:ext cx="11700176" cy="5597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555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036" y="241210"/>
            <a:ext cx="11100091" cy="563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903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115" y="365125"/>
            <a:ext cx="11592261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46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65" y="219869"/>
            <a:ext cx="11043500" cy="581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77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0</Words>
  <Application>Microsoft Office PowerPoint</Application>
  <PresentationFormat>Widescreen</PresentationFormat>
  <Paragraphs>0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Majid</dc:creator>
  <cp:lastModifiedBy>lib</cp:lastModifiedBy>
  <cp:revision>29</cp:revision>
  <dcterms:created xsi:type="dcterms:W3CDTF">2023-11-17T14:47:27Z</dcterms:created>
  <dcterms:modified xsi:type="dcterms:W3CDTF">2026-01-28T08:52:24Z</dcterms:modified>
</cp:coreProperties>
</file>